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salon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centro</a:t>
            </a:r>
            <a:r>
              <a:rPr lang="en-US" dirty="0" smtClean="0"/>
              <a:t>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cafe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smtClean="0"/>
              <a:t>museum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carnicero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</a:t>
            </a:r>
            <a:r>
              <a:rPr lang="en-US" dirty="0" err="1" smtClean="0"/>
              <a:t>ìa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</a:t>
            </a:r>
            <a:r>
              <a:rPr lang="en-US" dirty="0" err="1" smtClean="0"/>
              <a:t>ògico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zoologico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090284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158</TotalTime>
  <Words>59</Words>
  <Application>Microsoft Macintosh PowerPoint</Application>
  <PresentationFormat>On-screen Show (4:3)</PresentationFormat>
  <Paragraphs>28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La supermercado</vt:lpstr>
      <vt:lpstr>El hotel</vt:lpstr>
      <vt:lpstr>La panadería</vt:lpstr>
      <vt:lpstr>el salon de belleza</vt:lpstr>
      <vt:lpstr>El parque</vt:lpstr>
      <vt:lpstr>la Mezquita</vt:lpstr>
      <vt:lpstr>El centro comercial</vt:lpstr>
      <vt:lpstr>La sinagoga</vt:lpstr>
      <vt:lpstr>El aeropuerto</vt:lpstr>
      <vt:lpstr>El cafe</vt:lpstr>
      <vt:lpstr>El museum </vt:lpstr>
      <vt:lpstr>El carnicero</vt:lpstr>
      <vt:lpstr>La playa</vt:lpstr>
      <vt:lpstr>El cine</vt:lpstr>
      <vt:lpstr>La Pastelerìa</vt:lpstr>
      <vt:lpstr>El zoològico</vt:lpstr>
      <vt:lpstr>Slide 23</vt:lpstr>
      <vt:lpstr>Slide 24</vt:lpstr>
      <vt:lpstr>Slide 25</vt:lpstr>
      <vt:lpstr>El hospital</vt:lpstr>
      <vt:lpstr>La pastelería</vt:lpstr>
      <vt:lpstr>La piscina</vt:lpstr>
      <vt:lpstr>La florería</vt:lpstr>
      <vt:lpstr>el zoologico</vt:lpstr>
      <vt:lpstr>El Templo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6</cp:revision>
  <dcterms:created xsi:type="dcterms:W3CDTF">2013-11-08T18:46:06Z</dcterms:created>
  <dcterms:modified xsi:type="dcterms:W3CDTF">2013-11-08T19:17:33Z</dcterms:modified>
</cp:coreProperties>
</file>